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5" d="100"/>
          <a:sy n="35" d="100"/>
        </p:scale>
        <p:origin x="16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U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heeft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mij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gewild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geweven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C3027D6-9F54-4DF6-8436-0E797D9FFD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1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U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heeft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mij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gewild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geweven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13FF4D9-DC75-4663-8070-77F0B15510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1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79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U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heeft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mij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gewild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en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geweven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EA21029-E8A3-4D08-8168-EB6898740E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1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76452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48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53</cp:revision>
  <dcterms:created xsi:type="dcterms:W3CDTF">2004-09-21T10:26:12Z</dcterms:created>
  <dcterms:modified xsi:type="dcterms:W3CDTF">2023-01-05T05:49:16Z</dcterms:modified>
</cp:coreProperties>
</file>